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4" r:id="rId3"/>
    <p:sldId id="266" r:id="rId4"/>
    <p:sldId id="265" r:id="rId5"/>
    <p:sldId id="259" r:id="rId6"/>
    <p:sldId id="260" r:id="rId7"/>
    <p:sldId id="269" r:id="rId8"/>
    <p:sldId id="267" r:id="rId9"/>
    <p:sldId id="268" r:id="rId10"/>
    <p:sldId id="261" r:id="rId11"/>
    <p:sldId id="263" r:id="rId12"/>
    <p:sldId id="262" r:id="rId13"/>
    <p:sldId id="275" r:id="rId14"/>
    <p:sldId id="270" r:id="rId15"/>
    <p:sldId id="271" r:id="rId16"/>
    <p:sldId id="272" r:id="rId17"/>
    <p:sldId id="273" r:id="rId18"/>
    <p:sldId id="274" r:id="rId19"/>
    <p:sldId id="257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3"/>
  </p:normalViewPr>
  <p:slideViewPr>
    <p:cSldViewPr snapToGrid="0" snapToObjects="1">
      <p:cViewPr>
        <p:scale>
          <a:sx n="73" d="100"/>
          <a:sy n="73" d="100"/>
        </p:scale>
        <p:origin x="153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17AB1-C17B-124F-879A-CDD9E0C9BA0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E218A-A417-D741-BE6B-A21A1841E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10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8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4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9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89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7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AE218A-A417-D741-BE6B-A21A1841EC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57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F890-9763-8848-9442-5D2A5EDE8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BD2F2-8DDC-C94F-B421-8B2837FCA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6119-FA8A-814E-9123-F446220C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9CB01-35D3-A04F-B62F-D0EC3FEF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F9BE2-186F-2C41-88F5-E1ACBD4E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91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563BA-C11E-1C48-9A6B-B218033B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2936A3-A559-5E45-A018-DC0E0D6E2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CDA0A-CE14-304A-8EFB-41987725D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E62EE-F134-9B43-80B9-9194EE9F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55FD5-924F-2A4F-B345-2372365B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8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42447A-7B42-AA41-96D4-A0C1729B43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5F5B-D149-5A49-A859-CE47FF0EC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F4EA4-9A5C-7241-9A19-E18D1267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2F0F-4107-8F4B-BB9E-E6360B417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609C7-071C-614B-899F-9832005A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9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477F-8C6E-0F43-BDB5-39D17EABD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B0EA6-0DFC-0146-B15E-F6E89BA9F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B98B4-BFB0-C94D-8AB7-50DCF4924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CCF2F-B6CC-4E43-B271-70B3BB47E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F930-2F46-7043-BD80-0686053C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38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A8EA-0D6F-E948-AD1F-560FBEE7F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D62A-B3A6-6D43-BB21-3E227B352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7E1D-FFE9-9A40-81A8-BD043D39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5F5B2-0EF2-B247-BEE8-C549E887C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CD912-17DA-8C43-ACB5-BE30E9F9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5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70822-6FAC-2143-991A-8FA7BC60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D12B-9BF6-0F4F-8020-EDE61AE56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FC2F1C-C65A-BB40-BBD6-37D9EF5DF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6BE92-5A5C-6C4D-9C63-07854A605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F8B65-9EFD-EE45-AAE0-CBCE11DD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29E22-1A7E-0047-A97F-CE6236DA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70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0591-DFE6-2F4E-A2E8-251D82152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F5415-7AB1-6E45-AFE6-5C2F197DE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7FA21-22D0-F345-A244-28D80F841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F11F4-0F3C-8C47-B8AF-5A6E093EA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50B6D-FD4F-1344-8AB8-16B764E50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60BF27-7CE2-3B40-937D-1F0D1639C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3325C4-4BE7-3F48-AB17-55459A1A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AF5119-E9C9-294B-91B5-3FC1E1A8B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68E4D-A4FF-BA49-B1FC-7E1A8FE2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28161-F8B4-3344-B55E-5B84FCC4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55EE5-53E5-A046-894D-779CF066F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EED5F-66FA-4A4F-B144-682DD220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37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E05BE-D89D-BC49-8E86-CFA74B53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7474FC-05DD-F44F-9B4A-4C40DC85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CFACD-9D6A-7441-8350-1BE039876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04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9810F-C266-FE4C-B160-3A969EA2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D94C-B66A-924E-A34B-BF426DD5F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9C8E0-61B2-E44F-B251-DD43FA8139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22B77-3A10-1A42-8648-39A0086A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A4F23-4FB7-1341-A699-C05204B3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63EA2-6B18-424B-86C1-14B117051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1441-B88F-5648-BD98-000EB1867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15542-A578-A240-BFB0-4C1FBAC2F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C3077-D965-AD49-9E6E-BBBF7102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93179-32BA-7A49-A5B3-427AB3C1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43A0A-1F58-5044-98B7-23016247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752B8-07DA-3845-9038-2EA1877F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74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4D2B07-362C-A242-A2DB-95D1E777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66047-6848-EE4B-B00B-D773D59EF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052842-6EC8-0240-B50D-6BDBD1CBE1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0DFFE0-A3B7-384A-B0CE-36BBC2E8A33E}" type="datetimeFigureOut">
              <a:rPr lang="en-US" smtClean="0"/>
              <a:t>5/31/19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46E87-2A73-8440-9A8F-6ACA8D0C3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48DF4-63D5-AC4B-9F2E-7AEBA6F91A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8F97F1-6A8B-4B4D-A44E-1920A3AD35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82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54" y="426699"/>
            <a:ext cx="3735933" cy="264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39958-BBCF-7F4D-A158-B3FE4E4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37"/>
          <a:stretch/>
        </p:blipFill>
        <p:spPr>
          <a:xfrm>
            <a:off x="2136532" y="426699"/>
            <a:ext cx="659314" cy="245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25C62-F17A-474D-90C9-4CEA3C00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016"/>
            <a:ext cx="9510144" cy="30579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96BDEF-4B00-7545-9424-FEA0785CF01D}"/>
              </a:ext>
            </a:extLst>
          </p:cNvPr>
          <p:cNvCxnSpPr/>
          <p:nvPr/>
        </p:nvCxnSpPr>
        <p:spPr>
          <a:xfrm>
            <a:off x="10330873" y="2932545"/>
            <a:ext cx="0" cy="85247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725DDE-9C96-9341-9009-B2D580726EB1}"/>
              </a:ext>
            </a:extLst>
          </p:cNvPr>
          <p:cNvCxnSpPr>
            <a:cxnSpLocks/>
          </p:cNvCxnSpPr>
          <p:nvPr/>
        </p:nvCxnSpPr>
        <p:spPr>
          <a:xfrm flipH="1">
            <a:off x="9001432" y="3785016"/>
            <a:ext cx="1329444" cy="71203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1E9EB-3386-174A-8C95-E49060244A35}"/>
              </a:ext>
            </a:extLst>
          </p:cNvPr>
          <p:cNvCxnSpPr>
            <a:cxnSpLocks/>
          </p:cNvCxnSpPr>
          <p:nvPr/>
        </p:nvCxnSpPr>
        <p:spPr>
          <a:xfrm>
            <a:off x="10131581" y="79717"/>
            <a:ext cx="0" cy="4753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671ADC-8D7F-FC45-A3F9-3B7E06BBE4FD}"/>
              </a:ext>
            </a:extLst>
          </p:cNvPr>
          <p:cNvCxnSpPr>
            <a:cxnSpLocks/>
          </p:cNvCxnSpPr>
          <p:nvPr/>
        </p:nvCxnSpPr>
        <p:spPr>
          <a:xfrm flipH="1">
            <a:off x="7348025" y="79717"/>
            <a:ext cx="27835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B8B70-A672-A84A-B3A8-07F9B886B64F}"/>
              </a:ext>
            </a:extLst>
          </p:cNvPr>
          <p:cNvCxnSpPr>
            <a:cxnSpLocks/>
          </p:cNvCxnSpPr>
          <p:nvPr/>
        </p:nvCxnSpPr>
        <p:spPr>
          <a:xfrm flipH="1">
            <a:off x="7392247" y="85497"/>
            <a:ext cx="4528" cy="459175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8C503E-9634-5C45-B22F-7E4D3EA31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4946147" y="2437475"/>
            <a:ext cx="1862089" cy="15517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4876B6-2BDA-1E4F-9986-0BFB460AB473}"/>
              </a:ext>
            </a:extLst>
          </p:cNvPr>
          <p:cNvCxnSpPr>
            <a:cxnSpLocks/>
          </p:cNvCxnSpPr>
          <p:nvPr/>
        </p:nvCxnSpPr>
        <p:spPr>
          <a:xfrm>
            <a:off x="6870677" y="3263029"/>
            <a:ext cx="521568" cy="170367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0550-CC1C-FD4A-AEE8-8056AC1A58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466189" y="2883525"/>
            <a:ext cx="2438426" cy="2746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1CBB2-E135-FA4F-902F-8CEF42906E77}"/>
              </a:ext>
            </a:extLst>
          </p:cNvPr>
          <p:cNvCxnSpPr>
            <a:cxnSpLocks/>
          </p:cNvCxnSpPr>
          <p:nvPr/>
        </p:nvCxnSpPr>
        <p:spPr>
          <a:xfrm flipH="1">
            <a:off x="1629015" y="5094264"/>
            <a:ext cx="737241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87ED0E-CB3D-6547-A7DF-046794F5F19D}"/>
              </a:ext>
            </a:extLst>
          </p:cNvPr>
          <p:cNvCxnSpPr>
            <a:cxnSpLocks/>
          </p:cNvCxnSpPr>
          <p:nvPr/>
        </p:nvCxnSpPr>
        <p:spPr>
          <a:xfrm flipH="1">
            <a:off x="1662323" y="2558722"/>
            <a:ext cx="673623" cy="194582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56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1984C-9B6C-DF4E-8C08-AB213F80E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76"/>
          <a:stretch/>
        </p:blipFill>
        <p:spPr>
          <a:xfrm>
            <a:off x="4479471" y="228600"/>
            <a:ext cx="7037614" cy="6400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5055737-D0AE-2A41-8E05-21ED741AD3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31655"/>
              </p:ext>
            </p:extLst>
          </p:nvPr>
        </p:nvGraphicFramePr>
        <p:xfrm>
          <a:off x="-1" y="228600"/>
          <a:ext cx="6890658" cy="2987040"/>
        </p:xfrm>
        <a:graphic>
          <a:graphicData uri="http://schemas.openxmlformats.org/drawingml/2006/table">
            <a:tbl>
              <a:tblPr/>
              <a:tblGrid>
                <a:gridCol w="4829613">
                  <a:extLst>
                    <a:ext uri="{9D8B030D-6E8A-4147-A177-3AD203B41FA5}">
                      <a16:colId xmlns:a16="http://schemas.microsoft.com/office/drawing/2014/main" val="2227066645"/>
                    </a:ext>
                  </a:extLst>
                </a:gridCol>
                <a:gridCol w="2061045">
                  <a:extLst>
                    <a:ext uri="{9D8B030D-6E8A-4147-A177-3AD203B41FA5}">
                      <a16:colId xmlns:a16="http://schemas.microsoft.com/office/drawing/2014/main" val="23570034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b="1" cap="all" dirty="0">
                          <a:solidFill>
                            <a:srgbClr val="636363"/>
                          </a:solidFill>
                          <a:effectLst/>
                        </a:rPr>
                        <a:t>MICROSD CARD ADAPTER PIN</a:t>
                      </a: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b="1" cap="all">
                          <a:solidFill>
                            <a:srgbClr val="636363"/>
                          </a:solidFill>
                          <a:effectLst/>
                        </a:rPr>
                        <a:t>ARDUINO UNO PIN</a:t>
                      </a:r>
                    </a:p>
                  </a:txBody>
                  <a:tcPr marL="76200" marR="76200" marT="76200" marB="7620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569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effectLst/>
                        </a:rPr>
                        <a:t>CS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effectLst/>
                        </a:rPr>
                        <a:t>4 or 10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0710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effectLst/>
                        </a:rPr>
                        <a:t>SCK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13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197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MOSI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11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345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MISO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12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036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VCC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5V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944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0">
                          <a:effectLst/>
                        </a:rPr>
                        <a:t>GND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0" dirty="0">
                          <a:effectLst/>
                        </a:rPr>
                        <a:t>GND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8236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250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E61CDB-7493-6A43-A778-7E6768A4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06" y="967283"/>
            <a:ext cx="9138788" cy="538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893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6DC51-50B6-ED40-9B77-84768CD59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60" y="493688"/>
            <a:ext cx="9497704" cy="585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32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54" y="426699"/>
            <a:ext cx="3735933" cy="264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39958-BBCF-7F4D-A158-B3FE4E4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406"/>
          <a:stretch/>
        </p:blipFill>
        <p:spPr>
          <a:xfrm rot="16200000">
            <a:off x="1145014" y="426699"/>
            <a:ext cx="673623" cy="245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25C62-F17A-474D-90C9-4CEA3C00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218558"/>
            <a:ext cx="9510144" cy="305799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1E9EB-3386-174A-8C95-E49060244A35}"/>
              </a:ext>
            </a:extLst>
          </p:cNvPr>
          <p:cNvCxnSpPr>
            <a:cxnSpLocks/>
          </p:cNvCxnSpPr>
          <p:nvPr/>
        </p:nvCxnSpPr>
        <p:spPr>
          <a:xfrm>
            <a:off x="10131581" y="79717"/>
            <a:ext cx="0" cy="4753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671ADC-8D7F-FC45-A3F9-3B7E06BBE4FD}"/>
              </a:ext>
            </a:extLst>
          </p:cNvPr>
          <p:cNvCxnSpPr>
            <a:cxnSpLocks/>
          </p:cNvCxnSpPr>
          <p:nvPr/>
        </p:nvCxnSpPr>
        <p:spPr>
          <a:xfrm flipH="1">
            <a:off x="7348025" y="79717"/>
            <a:ext cx="27835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B8B70-A672-A84A-B3A8-07F9B886B64F}"/>
              </a:ext>
            </a:extLst>
          </p:cNvPr>
          <p:cNvCxnSpPr>
            <a:cxnSpLocks/>
          </p:cNvCxnSpPr>
          <p:nvPr/>
        </p:nvCxnSpPr>
        <p:spPr>
          <a:xfrm>
            <a:off x="7396775" y="85497"/>
            <a:ext cx="0" cy="166434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8C503E-9634-5C45-B22F-7E4D3EA31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2398752" y="151130"/>
            <a:ext cx="1862089" cy="155174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0550-CC1C-FD4A-AEE8-8056AC1A5856}"/>
              </a:ext>
            </a:extLst>
          </p:cNvPr>
          <p:cNvCxnSpPr>
            <a:cxnSpLocks/>
          </p:cNvCxnSpPr>
          <p:nvPr/>
        </p:nvCxnSpPr>
        <p:spPr>
          <a:xfrm>
            <a:off x="2681020" y="1627365"/>
            <a:ext cx="4759977" cy="134137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1CBB2-E135-FA4F-902F-8CEF42906E77}"/>
              </a:ext>
            </a:extLst>
          </p:cNvPr>
          <p:cNvCxnSpPr>
            <a:cxnSpLocks/>
          </p:cNvCxnSpPr>
          <p:nvPr/>
        </p:nvCxnSpPr>
        <p:spPr>
          <a:xfrm flipH="1">
            <a:off x="4229971" y="3706123"/>
            <a:ext cx="5901610" cy="3401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87ED0E-CB3D-6547-A7DF-046794F5F19D}"/>
              </a:ext>
            </a:extLst>
          </p:cNvPr>
          <p:cNvCxnSpPr>
            <a:cxnSpLocks/>
          </p:cNvCxnSpPr>
          <p:nvPr/>
        </p:nvCxnSpPr>
        <p:spPr>
          <a:xfrm flipH="1" flipV="1">
            <a:off x="2232471" y="3706123"/>
            <a:ext cx="2154972" cy="3036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5A58EC-B8BA-7548-88EA-7E7476DC36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75" r="16321"/>
          <a:stretch/>
        </p:blipFill>
        <p:spPr>
          <a:xfrm rot="16200000">
            <a:off x="1165399" y="-418436"/>
            <a:ext cx="708616" cy="24568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71E641-68E1-2C41-8772-4923E029A1E1}"/>
              </a:ext>
            </a:extLst>
          </p:cNvPr>
          <p:cNvCxnSpPr>
            <a:cxnSpLocks/>
          </p:cNvCxnSpPr>
          <p:nvPr/>
        </p:nvCxnSpPr>
        <p:spPr>
          <a:xfrm>
            <a:off x="4370683" y="939633"/>
            <a:ext cx="33518" cy="279685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8746AC-2ACA-3D45-879F-B093A56ACF95}"/>
              </a:ext>
            </a:extLst>
          </p:cNvPr>
          <p:cNvCxnSpPr>
            <a:cxnSpLocks/>
          </p:cNvCxnSpPr>
          <p:nvPr/>
        </p:nvCxnSpPr>
        <p:spPr>
          <a:xfrm flipV="1">
            <a:off x="2681020" y="270769"/>
            <a:ext cx="7575270" cy="12314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95B2D0-FB21-404D-AA90-47693512E387}"/>
              </a:ext>
            </a:extLst>
          </p:cNvPr>
          <p:cNvCxnSpPr>
            <a:cxnSpLocks/>
          </p:cNvCxnSpPr>
          <p:nvPr/>
        </p:nvCxnSpPr>
        <p:spPr>
          <a:xfrm flipV="1">
            <a:off x="10256290" y="245814"/>
            <a:ext cx="0" cy="294501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0E2134A-5AFE-F94F-B865-CE10AF727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165736">
            <a:off x="1428325" y="1970201"/>
            <a:ext cx="1862089" cy="155174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A77157-8D4D-0841-9D59-09F0A89A9493}"/>
              </a:ext>
            </a:extLst>
          </p:cNvPr>
          <p:cNvCxnSpPr>
            <a:cxnSpLocks/>
          </p:cNvCxnSpPr>
          <p:nvPr/>
        </p:nvCxnSpPr>
        <p:spPr>
          <a:xfrm flipV="1">
            <a:off x="2688976" y="245814"/>
            <a:ext cx="4552" cy="475387"/>
          </a:xfrm>
          <a:prstGeom prst="line">
            <a:avLst/>
          </a:prstGeom>
          <a:ln w="349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876DF4-2741-3540-98B2-A579BFB3048B}"/>
              </a:ext>
            </a:extLst>
          </p:cNvPr>
          <p:cNvCxnSpPr>
            <a:cxnSpLocks/>
          </p:cNvCxnSpPr>
          <p:nvPr/>
        </p:nvCxnSpPr>
        <p:spPr>
          <a:xfrm flipH="1">
            <a:off x="10131581" y="2984425"/>
            <a:ext cx="75231" cy="73688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76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48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898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9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313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3113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F37A9-E4A4-524C-9D23-55E72DE9B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08" y="455899"/>
            <a:ext cx="2671164" cy="2380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7721C-B2A5-4C44-B6A1-6309774C5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31" y="1270000"/>
            <a:ext cx="6096000" cy="431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11071-E5A9-094C-8429-3E41C071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4737"/>
          <a:stretch/>
        </p:blipFill>
        <p:spPr>
          <a:xfrm>
            <a:off x="3344263" y="2280066"/>
            <a:ext cx="930431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9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54" y="426699"/>
            <a:ext cx="3735933" cy="264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39958-BBCF-7F4D-A158-B3FE4E4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37"/>
          <a:stretch/>
        </p:blipFill>
        <p:spPr>
          <a:xfrm>
            <a:off x="2136532" y="426699"/>
            <a:ext cx="659314" cy="245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25C62-F17A-474D-90C9-4CEA3C00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016"/>
            <a:ext cx="9510144" cy="30579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96BDEF-4B00-7545-9424-FEA0785CF01D}"/>
              </a:ext>
            </a:extLst>
          </p:cNvPr>
          <p:cNvCxnSpPr/>
          <p:nvPr/>
        </p:nvCxnSpPr>
        <p:spPr>
          <a:xfrm>
            <a:off x="10330873" y="2932545"/>
            <a:ext cx="0" cy="8524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725DDE-9C96-9341-9009-B2D580726EB1}"/>
              </a:ext>
            </a:extLst>
          </p:cNvPr>
          <p:cNvCxnSpPr>
            <a:cxnSpLocks/>
          </p:cNvCxnSpPr>
          <p:nvPr/>
        </p:nvCxnSpPr>
        <p:spPr>
          <a:xfrm flipH="1">
            <a:off x="9001432" y="3785016"/>
            <a:ext cx="1329444" cy="712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1E9EB-3386-174A-8C95-E49060244A35}"/>
              </a:ext>
            </a:extLst>
          </p:cNvPr>
          <p:cNvCxnSpPr>
            <a:cxnSpLocks/>
          </p:cNvCxnSpPr>
          <p:nvPr/>
        </p:nvCxnSpPr>
        <p:spPr>
          <a:xfrm>
            <a:off x="10131581" y="79717"/>
            <a:ext cx="0" cy="4753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671ADC-8D7F-FC45-A3F9-3B7E06BBE4FD}"/>
              </a:ext>
            </a:extLst>
          </p:cNvPr>
          <p:cNvCxnSpPr>
            <a:cxnSpLocks/>
          </p:cNvCxnSpPr>
          <p:nvPr/>
        </p:nvCxnSpPr>
        <p:spPr>
          <a:xfrm flipH="1">
            <a:off x="7348025" y="79717"/>
            <a:ext cx="27835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B8B70-A672-A84A-B3A8-07F9B886B64F}"/>
              </a:ext>
            </a:extLst>
          </p:cNvPr>
          <p:cNvCxnSpPr>
            <a:cxnSpLocks/>
          </p:cNvCxnSpPr>
          <p:nvPr/>
        </p:nvCxnSpPr>
        <p:spPr>
          <a:xfrm flipH="1">
            <a:off x="7392247" y="85497"/>
            <a:ext cx="4528" cy="459175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8C503E-9634-5C45-B22F-7E4D3EA31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4946147" y="2437475"/>
            <a:ext cx="1862089" cy="15517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4876B6-2BDA-1E4F-9986-0BFB460AB473}"/>
              </a:ext>
            </a:extLst>
          </p:cNvPr>
          <p:cNvCxnSpPr>
            <a:cxnSpLocks/>
          </p:cNvCxnSpPr>
          <p:nvPr/>
        </p:nvCxnSpPr>
        <p:spPr>
          <a:xfrm>
            <a:off x="6870677" y="3263029"/>
            <a:ext cx="521568" cy="170367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0550-CC1C-FD4A-AEE8-8056AC1A58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466189" y="2883525"/>
            <a:ext cx="2438426" cy="2746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1CBB2-E135-FA4F-902F-8CEF42906E77}"/>
              </a:ext>
            </a:extLst>
          </p:cNvPr>
          <p:cNvCxnSpPr>
            <a:cxnSpLocks/>
          </p:cNvCxnSpPr>
          <p:nvPr/>
        </p:nvCxnSpPr>
        <p:spPr>
          <a:xfrm flipH="1">
            <a:off x="1629015" y="5094264"/>
            <a:ext cx="737241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87ED0E-CB3D-6547-A7DF-046794F5F19D}"/>
              </a:ext>
            </a:extLst>
          </p:cNvPr>
          <p:cNvCxnSpPr>
            <a:cxnSpLocks/>
          </p:cNvCxnSpPr>
          <p:nvPr/>
        </p:nvCxnSpPr>
        <p:spPr>
          <a:xfrm flipH="1">
            <a:off x="1662323" y="2558722"/>
            <a:ext cx="673623" cy="194582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8AFB4-065F-6D48-8575-9525DC871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40905">
            <a:off x="3137170" y="375044"/>
            <a:ext cx="1837884" cy="163811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52FF2-7F49-F144-9053-7B87D6BFC0BF}"/>
              </a:ext>
            </a:extLst>
          </p:cNvPr>
          <p:cNvCxnSpPr>
            <a:cxnSpLocks/>
          </p:cNvCxnSpPr>
          <p:nvPr/>
        </p:nvCxnSpPr>
        <p:spPr>
          <a:xfrm>
            <a:off x="4209827" y="1866323"/>
            <a:ext cx="768546" cy="85859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4ABF11-7407-3449-955F-D8B042A80FE4}"/>
              </a:ext>
            </a:extLst>
          </p:cNvPr>
          <p:cNvCxnSpPr>
            <a:cxnSpLocks/>
          </p:cNvCxnSpPr>
          <p:nvPr/>
        </p:nvCxnSpPr>
        <p:spPr>
          <a:xfrm flipV="1">
            <a:off x="4458149" y="216662"/>
            <a:ext cx="2217705" cy="141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789F36-8D92-6045-9A2F-A77CCD73CA67}"/>
              </a:ext>
            </a:extLst>
          </p:cNvPr>
          <p:cNvCxnSpPr>
            <a:cxnSpLocks/>
          </p:cNvCxnSpPr>
          <p:nvPr/>
        </p:nvCxnSpPr>
        <p:spPr>
          <a:xfrm>
            <a:off x="6753137" y="2780526"/>
            <a:ext cx="3378444" cy="57825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684EFB-619B-0D4E-A081-3C11052D9181}"/>
              </a:ext>
            </a:extLst>
          </p:cNvPr>
          <p:cNvCxnSpPr>
            <a:cxnSpLocks/>
          </p:cNvCxnSpPr>
          <p:nvPr/>
        </p:nvCxnSpPr>
        <p:spPr>
          <a:xfrm>
            <a:off x="10083003" y="2956616"/>
            <a:ext cx="0" cy="40216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8512F52-FBD7-0C4B-9E28-12D0AD5C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4946147" y="1949051"/>
            <a:ext cx="1862089" cy="155174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9437B-2A2B-2F47-B6C9-4DAB4B8051A5}"/>
              </a:ext>
            </a:extLst>
          </p:cNvPr>
          <p:cNvCxnSpPr>
            <a:cxnSpLocks/>
          </p:cNvCxnSpPr>
          <p:nvPr/>
        </p:nvCxnSpPr>
        <p:spPr>
          <a:xfrm flipV="1">
            <a:off x="6617741" y="216662"/>
            <a:ext cx="2955629" cy="263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40EAC2-72F5-2246-82A0-01A65998C9E5}"/>
              </a:ext>
            </a:extLst>
          </p:cNvPr>
          <p:cNvCxnSpPr>
            <a:cxnSpLocks/>
          </p:cNvCxnSpPr>
          <p:nvPr/>
        </p:nvCxnSpPr>
        <p:spPr>
          <a:xfrm>
            <a:off x="9510144" y="207277"/>
            <a:ext cx="0" cy="3697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B1C0BA-74AD-4642-8CC3-313FDA2BF6F8}"/>
              </a:ext>
            </a:extLst>
          </p:cNvPr>
          <p:cNvCxnSpPr>
            <a:cxnSpLocks/>
          </p:cNvCxnSpPr>
          <p:nvPr/>
        </p:nvCxnSpPr>
        <p:spPr>
          <a:xfrm>
            <a:off x="4440220" y="6138269"/>
            <a:ext cx="742632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EC178A7-5BFE-3846-9663-53134A899C4C}"/>
              </a:ext>
            </a:extLst>
          </p:cNvPr>
          <p:cNvCxnSpPr>
            <a:cxnSpLocks/>
          </p:cNvCxnSpPr>
          <p:nvPr/>
        </p:nvCxnSpPr>
        <p:spPr>
          <a:xfrm flipH="1">
            <a:off x="11866545" y="79717"/>
            <a:ext cx="60431" cy="6058552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0F8D0E-1C4A-6744-8156-DE628F836B7C}"/>
              </a:ext>
            </a:extLst>
          </p:cNvPr>
          <p:cNvCxnSpPr>
            <a:cxnSpLocks/>
          </p:cNvCxnSpPr>
          <p:nvPr/>
        </p:nvCxnSpPr>
        <p:spPr>
          <a:xfrm flipH="1">
            <a:off x="11077575" y="115100"/>
            <a:ext cx="88356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31A86F-6A08-F34B-8BFA-39F7D0813D0E}"/>
              </a:ext>
            </a:extLst>
          </p:cNvPr>
          <p:cNvCxnSpPr>
            <a:cxnSpLocks/>
          </p:cNvCxnSpPr>
          <p:nvPr/>
        </p:nvCxnSpPr>
        <p:spPr>
          <a:xfrm flipV="1">
            <a:off x="11093547" y="79717"/>
            <a:ext cx="0" cy="47538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E1F2BF-310F-DE43-9605-FFEB2AFE68C8}"/>
              </a:ext>
            </a:extLst>
          </p:cNvPr>
          <p:cNvCxnSpPr>
            <a:cxnSpLocks/>
          </p:cNvCxnSpPr>
          <p:nvPr/>
        </p:nvCxnSpPr>
        <p:spPr>
          <a:xfrm flipH="1">
            <a:off x="4440220" y="2044458"/>
            <a:ext cx="17927" cy="4156687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91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924988-5082-664A-8BFB-4561C866A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1638300"/>
            <a:ext cx="11137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54" y="426699"/>
            <a:ext cx="3735933" cy="264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39958-BBCF-7F4D-A158-B3FE4E4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37"/>
          <a:stretch/>
        </p:blipFill>
        <p:spPr>
          <a:xfrm>
            <a:off x="2136532" y="426699"/>
            <a:ext cx="659314" cy="245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25C62-F17A-474D-90C9-4CEA3C00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016"/>
            <a:ext cx="9510144" cy="30579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96BDEF-4B00-7545-9424-FEA0785CF01D}"/>
              </a:ext>
            </a:extLst>
          </p:cNvPr>
          <p:cNvCxnSpPr/>
          <p:nvPr/>
        </p:nvCxnSpPr>
        <p:spPr>
          <a:xfrm>
            <a:off x="10330873" y="2932545"/>
            <a:ext cx="0" cy="8524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725DDE-9C96-9341-9009-B2D580726EB1}"/>
              </a:ext>
            </a:extLst>
          </p:cNvPr>
          <p:cNvCxnSpPr>
            <a:cxnSpLocks/>
          </p:cNvCxnSpPr>
          <p:nvPr/>
        </p:nvCxnSpPr>
        <p:spPr>
          <a:xfrm flipH="1">
            <a:off x="9001432" y="3785016"/>
            <a:ext cx="1329444" cy="712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1E9EB-3386-174A-8C95-E49060244A35}"/>
              </a:ext>
            </a:extLst>
          </p:cNvPr>
          <p:cNvCxnSpPr>
            <a:cxnSpLocks/>
          </p:cNvCxnSpPr>
          <p:nvPr/>
        </p:nvCxnSpPr>
        <p:spPr>
          <a:xfrm>
            <a:off x="10131581" y="79717"/>
            <a:ext cx="0" cy="4753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671ADC-8D7F-FC45-A3F9-3B7E06BBE4FD}"/>
              </a:ext>
            </a:extLst>
          </p:cNvPr>
          <p:cNvCxnSpPr>
            <a:cxnSpLocks/>
          </p:cNvCxnSpPr>
          <p:nvPr/>
        </p:nvCxnSpPr>
        <p:spPr>
          <a:xfrm flipH="1">
            <a:off x="7348025" y="79717"/>
            <a:ext cx="27835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B8B70-A672-A84A-B3A8-07F9B886B64F}"/>
              </a:ext>
            </a:extLst>
          </p:cNvPr>
          <p:cNvCxnSpPr>
            <a:cxnSpLocks/>
          </p:cNvCxnSpPr>
          <p:nvPr/>
        </p:nvCxnSpPr>
        <p:spPr>
          <a:xfrm flipH="1">
            <a:off x="7392247" y="85497"/>
            <a:ext cx="4528" cy="459175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8C503E-9634-5C45-B22F-7E4D3EA31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4946147" y="2437475"/>
            <a:ext cx="1862089" cy="15517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4876B6-2BDA-1E4F-9986-0BFB460AB473}"/>
              </a:ext>
            </a:extLst>
          </p:cNvPr>
          <p:cNvCxnSpPr>
            <a:cxnSpLocks/>
          </p:cNvCxnSpPr>
          <p:nvPr/>
        </p:nvCxnSpPr>
        <p:spPr>
          <a:xfrm>
            <a:off x="6870677" y="3263029"/>
            <a:ext cx="521568" cy="170367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0550-CC1C-FD4A-AEE8-8056AC1A58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466189" y="2883525"/>
            <a:ext cx="2438426" cy="2746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1CBB2-E135-FA4F-902F-8CEF42906E77}"/>
              </a:ext>
            </a:extLst>
          </p:cNvPr>
          <p:cNvCxnSpPr>
            <a:cxnSpLocks/>
          </p:cNvCxnSpPr>
          <p:nvPr/>
        </p:nvCxnSpPr>
        <p:spPr>
          <a:xfrm flipH="1">
            <a:off x="1629015" y="5094264"/>
            <a:ext cx="737241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87ED0E-CB3D-6547-A7DF-046794F5F19D}"/>
              </a:ext>
            </a:extLst>
          </p:cNvPr>
          <p:cNvCxnSpPr>
            <a:cxnSpLocks/>
          </p:cNvCxnSpPr>
          <p:nvPr/>
        </p:nvCxnSpPr>
        <p:spPr>
          <a:xfrm flipH="1">
            <a:off x="1662323" y="2558722"/>
            <a:ext cx="673623" cy="194582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8AFB4-065F-6D48-8575-9525DC871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40905">
            <a:off x="3137170" y="375044"/>
            <a:ext cx="1837884" cy="163811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52FF2-7F49-F144-9053-7B87D6BFC0BF}"/>
              </a:ext>
            </a:extLst>
          </p:cNvPr>
          <p:cNvCxnSpPr>
            <a:cxnSpLocks/>
          </p:cNvCxnSpPr>
          <p:nvPr/>
        </p:nvCxnSpPr>
        <p:spPr>
          <a:xfrm>
            <a:off x="4132630" y="1884212"/>
            <a:ext cx="2720687" cy="108185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4ABF11-7407-3449-955F-D8B042A80FE4}"/>
              </a:ext>
            </a:extLst>
          </p:cNvPr>
          <p:cNvCxnSpPr>
            <a:cxnSpLocks/>
          </p:cNvCxnSpPr>
          <p:nvPr/>
        </p:nvCxnSpPr>
        <p:spPr>
          <a:xfrm flipH="1" flipV="1">
            <a:off x="6715904" y="237625"/>
            <a:ext cx="243770" cy="15502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789F36-8D92-6045-9A2F-A77CCD73CA67}"/>
              </a:ext>
            </a:extLst>
          </p:cNvPr>
          <p:cNvCxnSpPr>
            <a:cxnSpLocks/>
          </p:cNvCxnSpPr>
          <p:nvPr/>
        </p:nvCxnSpPr>
        <p:spPr>
          <a:xfrm>
            <a:off x="6824203" y="2979136"/>
            <a:ext cx="3307378" cy="37964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684EFB-619B-0D4E-A081-3C11052D9181}"/>
              </a:ext>
            </a:extLst>
          </p:cNvPr>
          <p:cNvCxnSpPr>
            <a:cxnSpLocks/>
          </p:cNvCxnSpPr>
          <p:nvPr/>
        </p:nvCxnSpPr>
        <p:spPr>
          <a:xfrm>
            <a:off x="10083003" y="2956616"/>
            <a:ext cx="0" cy="402164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78512F52-FBD7-0C4B-9E28-12D0AD5CA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5054446" y="941466"/>
            <a:ext cx="1862089" cy="155174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9437B-2A2B-2F47-B6C9-4DAB4B8051A5}"/>
              </a:ext>
            </a:extLst>
          </p:cNvPr>
          <p:cNvCxnSpPr>
            <a:cxnSpLocks/>
          </p:cNvCxnSpPr>
          <p:nvPr/>
        </p:nvCxnSpPr>
        <p:spPr>
          <a:xfrm flipV="1">
            <a:off x="6617741" y="216662"/>
            <a:ext cx="2955629" cy="263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40EAC2-72F5-2246-82A0-01A65998C9E5}"/>
              </a:ext>
            </a:extLst>
          </p:cNvPr>
          <p:cNvCxnSpPr>
            <a:cxnSpLocks/>
          </p:cNvCxnSpPr>
          <p:nvPr/>
        </p:nvCxnSpPr>
        <p:spPr>
          <a:xfrm>
            <a:off x="9510144" y="207277"/>
            <a:ext cx="0" cy="3697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B1C0BA-74AD-4642-8CC3-313FDA2BF6F8}"/>
              </a:ext>
            </a:extLst>
          </p:cNvPr>
          <p:cNvCxnSpPr>
            <a:cxnSpLocks/>
          </p:cNvCxnSpPr>
          <p:nvPr/>
        </p:nvCxnSpPr>
        <p:spPr>
          <a:xfrm>
            <a:off x="4440220" y="6138269"/>
            <a:ext cx="74263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EC178A7-5BFE-3846-9663-53134A899C4C}"/>
              </a:ext>
            </a:extLst>
          </p:cNvPr>
          <p:cNvCxnSpPr>
            <a:cxnSpLocks/>
          </p:cNvCxnSpPr>
          <p:nvPr/>
        </p:nvCxnSpPr>
        <p:spPr>
          <a:xfrm flipH="1">
            <a:off x="11866545" y="79717"/>
            <a:ext cx="60431" cy="60585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0F8D0E-1C4A-6744-8156-DE628F836B7C}"/>
              </a:ext>
            </a:extLst>
          </p:cNvPr>
          <p:cNvCxnSpPr>
            <a:cxnSpLocks/>
          </p:cNvCxnSpPr>
          <p:nvPr/>
        </p:nvCxnSpPr>
        <p:spPr>
          <a:xfrm flipH="1">
            <a:off x="11077575" y="115100"/>
            <a:ext cx="88356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31A86F-6A08-F34B-8BFA-39F7D0813D0E}"/>
              </a:ext>
            </a:extLst>
          </p:cNvPr>
          <p:cNvCxnSpPr>
            <a:cxnSpLocks/>
          </p:cNvCxnSpPr>
          <p:nvPr/>
        </p:nvCxnSpPr>
        <p:spPr>
          <a:xfrm flipV="1">
            <a:off x="11093547" y="79717"/>
            <a:ext cx="0" cy="4753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E1F2BF-310F-DE43-9605-FFEB2AFE68C8}"/>
              </a:ext>
            </a:extLst>
          </p:cNvPr>
          <p:cNvCxnSpPr>
            <a:cxnSpLocks/>
          </p:cNvCxnSpPr>
          <p:nvPr/>
        </p:nvCxnSpPr>
        <p:spPr>
          <a:xfrm flipH="1">
            <a:off x="4571439" y="1676037"/>
            <a:ext cx="235505" cy="44702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49338E-BBBA-6E43-8AF1-5D0E91E50A63}"/>
              </a:ext>
            </a:extLst>
          </p:cNvPr>
          <p:cNvCxnSpPr>
            <a:cxnSpLocks/>
          </p:cNvCxnSpPr>
          <p:nvPr/>
        </p:nvCxnSpPr>
        <p:spPr>
          <a:xfrm flipH="1" flipV="1">
            <a:off x="4467769" y="1612298"/>
            <a:ext cx="597334" cy="1274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74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6454" y="426699"/>
            <a:ext cx="3735933" cy="2646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39958-BBCF-7F4D-A158-B3FE4E4E7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4737"/>
          <a:stretch/>
        </p:blipFill>
        <p:spPr>
          <a:xfrm>
            <a:off x="2136532" y="426699"/>
            <a:ext cx="659314" cy="24568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A25C62-F17A-474D-90C9-4CEA3C006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85016"/>
            <a:ext cx="9510144" cy="305799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96BDEF-4B00-7545-9424-FEA0785CF01D}"/>
              </a:ext>
            </a:extLst>
          </p:cNvPr>
          <p:cNvCxnSpPr/>
          <p:nvPr/>
        </p:nvCxnSpPr>
        <p:spPr>
          <a:xfrm>
            <a:off x="10330873" y="2932545"/>
            <a:ext cx="0" cy="8524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725DDE-9C96-9341-9009-B2D580726EB1}"/>
              </a:ext>
            </a:extLst>
          </p:cNvPr>
          <p:cNvCxnSpPr>
            <a:cxnSpLocks/>
          </p:cNvCxnSpPr>
          <p:nvPr/>
        </p:nvCxnSpPr>
        <p:spPr>
          <a:xfrm flipH="1">
            <a:off x="9001432" y="3785016"/>
            <a:ext cx="1329444" cy="712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5F1E9EB-3386-174A-8C95-E49060244A35}"/>
              </a:ext>
            </a:extLst>
          </p:cNvPr>
          <p:cNvCxnSpPr>
            <a:cxnSpLocks/>
          </p:cNvCxnSpPr>
          <p:nvPr/>
        </p:nvCxnSpPr>
        <p:spPr>
          <a:xfrm>
            <a:off x="10131581" y="79717"/>
            <a:ext cx="0" cy="47538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671ADC-8D7F-FC45-A3F9-3B7E06BBE4FD}"/>
              </a:ext>
            </a:extLst>
          </p:cNvPr>
          <p:cNvCxnSpPr>
            <a:cxnSpLocks/>
          </p:cNvCxnSpPr>
          <p:nvPr/>
        </p:nvCxnSpPr>
        <p:spPr>
          <a:xfrm flipH="1">
            <a:off x="7348025" y="79717"/>
            <a:ext cx="27835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17B8B70-A672-A84A-B3A8-07F9B886B64F}"/>
              </a:ext>
            </a:extLst>
          </p:cNvPr>
          <p:cNvCxnSpPr>
            <a:cxnSpLocks/>
          </p:cNvCxnSpPr>
          <p:nvPr/>
        </p:nvCxnSpPr>
        <p:spPr>
          <a:xfrm flipH="1">
            <a:off x="7392247" y="85497"/>
            <a:ext cx="4528" cy="4591758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8C503E-9634-5C45-B22F-7E4D3EA31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07486">
            <a:off x="4946147" y="2437475"/>
            <a:ext cx="1862089" cy="15517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4876B6-2BDA-1E4F-9986-0BFB460AB473}"/>
              </a:ext>
            </a:extLst>
          </p:cNvPr>
          <p:cNvCxnSpPr>
            <a:cxnSpLocks/>
          </p:cNvCxnSpPr>
          <p:nvPr/>
        </p:nvCxnSpPr>
        <p:spPr>
          <a:xfrm>
            <a:off x="6870677" y="3263029"/>
            <a:ext cx="521568" cy="1703676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370550-CC1C-FD4A-AEE8-8056AC1A5856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2466189" y="2883525"/>
            <a:ext cx="2438426" cy="274613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D1CBB2-E135-FA4F-902F-8CEF42906E77}"/>
              </a:ext>
            </a:extLst>
          </p:cNvPr>
          <p:cNvCxnSpPr>
            <a:cxnSpLocks/>
          </p:cNvCxnSpPr>
          <p:nvPr/>
        </p:nvCxnSpPr>
        <p:spPr>
          <a:xfrm flipH="1">
            <a:off x="1629015" y="5094264"/>
            <a:ext cx="7372417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987ED0E-CB3D-6547-A7DF-046794F5F19D}"/>
              </a:ext>
            </a:extLst>
          </p:cNvPr>
          <p:cNvCxnSpPr>
            <a:cxnSpLocks/>
          </p:cNvCxnSpPr>
          <p:nvPr/>
        </p:nvCxnSpPr>
        <p:spPr>
          <a:xfrm flipH="1">
            <a:off x="1662323" y="2558722"/>
            <a:ext cx="673623" cy="194582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788AFB4-065F-6D48-8575-9525DC871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440905">
            <a:off x="3137170" y="375044"/>
            <a:ext cx="1837884" cy="163811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F52FF2-7F49-F144-9053-7B87D6BFC0BF}"/>
              </a:ext>
            </a:extLst>
          </p:cNvPr>
          <p:cNvCxnSpPr>
            <a:cxnSpLocks/>
          </p:cNvCxnSpPr>
          <p:nvPr/>
        </p:nvCxnSpPr>
        <p:spPr>
          <a:xfrm>
            <a:off x="4209827" y="1866323"/>
            <a:ext cx="768546" cy="85859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4ABF11-7407-3449-955F-D8B042A80FE4}"/>
              </a:ext>
            </a:extLst>
          </p:cNvPr>
          <p:cNvCxnSpPr>
            <a:cxnSpLocks/>
          </p:cNvCxnSpPr>
          <p:nvPr/>
        </p:nvCxnSpPr>
        <p:spPr>
          <a:xfrm flipV="1">
            <a:off x="4458149" y="216662"/>
            <a:ext cx="2217705" cy="1415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789F36-8D92-6045-9A2F-A77CCD73CA67}"/>
              </a:ext>
            </a:extLst>
          </p:cNvPr>
          <p:cNvCxnSpPr>
            <a:cxnSpLocks/>
          </p:cNvCxnSpPr>
          <p:nvPr/>
        </p:nvCxnSpPr>
        <p:spPr>
          <a:xfrm>
            <a:off x="4904615" y="2724921"/>
            <a:ext cx="5226966" cy="63385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D9437B-2A2B-2F47-B6C9-4DAB4B8051A5}"/>
              </a:ext>
            </a:extLst>
          </p:cNvPr>
          <p:cNvCxnSpPr>
            <a:cxnSpLocks/>
          </p:cNvCxnSpPr>
          <p:nvPr/>
        </p:nvCxnSpPr>
        <p:spPr>
          <a:xfrm flipV="1">
            <a:off x="6617741" y="216662"/>
            <a:ext cx="2955629" cy="263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D40EAC2-72F5-2246-82A0-01A65998C9E5}"/>
              </a:ext>
            </a:extLst>
          </p:cNvPr>
          <p:cNvCxnSpPr>
            <a:cxnSpLocks/>
          </p:cNvCxnSpPr>
          <p:nvPr/>
        </p:nvCxnSpPr>
        <p:spPr>
          <a:xfrm>
            <a:off x="9510144" y="207277"/>
            <a:ext cx="0" cy="3697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EB1C0BA-74AD-4642-8CC3-313FDA2BF6F8}"/>
              </a:ext>
            </a:extLst>
          </p:cNvPr>
          <p:cNvCxnSpPr>
            <a:cxnSpLocks/>
          </p:cNvCxnSpPr>
          <p:nvPr/>
        </p:nvCxnSpPr>
        <p:spPr>
          <a:xfrm>
            <a:off x="10083003" y="3362412"/>
            <a:ext cx="1937092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EC178A7-5BFE-3846-9663-53134A899C4C}"/>
              </a:ext>
            </a:extLst>
          </p:cNvPr>
          <p:cNvCxnSpPr>
            <a:cxnSpLocks/>
          </p:cNvCxnSpPr>
          <p:nvPr/>
        </p:nvCxnSpPr>
        <p:spPr>
          <a:xfrm>
            <a:off x="11926976" y="79717"/>
            <a:ext cx="93119" cy="3279063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90F8D0E-1C4A-6744-8156-DE628F836B7C}"/>
              </a:ext>
            </a:extLst>
          </p:cNvPr>
          <p:cNvCxnSpPr>
            <a:cxnSpLocks/>
          </p:cNvCxnSpPr>
          <p:nvPr/>
        </p:nvCxnSpPr>
        <p:spPr>
          <a:xfrm flipH="1">
            <a:off x="11077575" y="115100"/>
            <a:ext cx="88356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D31A86F-6A08-F34B-8BFA-39F7D0813D0E}"/>
              </a:ext>
            </a:extLst>
          </p:cNvPr>
          <p:cNvCxnSpPr>
            <a:cxnSpLocks/>
          </p:cNvCxnSpPr>
          <p:nvPr/>
        </p:nvCxnSpPr>
        <p:spPr>
          <a:xfrm flipV="1">
            <a:off x="11093547" y="79717"/>
            <a:ext cx="0" cy="475388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4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76652-F22A-9946-9B4C-39249C665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89"/>
          <a:stretch/>
        </p:blipFill>
        <p:spPr>
          <a:xfrm>
            <a:off x="121523" y="233255"/>
            <a:ext cx="11737968" cy="593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6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72D04-0EBD-FC4A-8E96-1E4B70840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57" t="19415" r="17714" b="20800"/>
          <a:stretch/>
        </p:blipFill>
        <p:spPr>
          <a:xfrm>
            <a:off x="602006" y="330200"/>
            <a:ext cx="11069294" cy="469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4444F7-C6ED-E04E-9D97-34B81BF0C6A6}"/>
              </a:ext>
            </a:extLst>
          </p:cNvPr>
          <p:cNvSpPr/>
          <p:nvPr/>
        </p:nvSpPr>
        <p:spPr>
          <a:xfrm>
            <a:off x="602006" y="49382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>
                <a:solidFill>
                  <a:srgbClr val="555555"/>
                </a:solidFill>
                <a:effectLst/>
                <a:latin typeface="Nunito"/>
              </a:rPr>
              <a:t>I2C Board of LCD Arduino</a:t>
            </a:r>
            <a:endParaRPr lang="en-US" b="0" i="0" dirty="0">
              <a:solidFill>
                <a:srgbClr val="555555"/>
              </a:solidFill>
              <a:effectLst/>
              <a:latin typeface="Nunito"/>
            </a:endParaRP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GND &lt;---&gt; GND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VCC &lt;---&gt; 5V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SDA &lt;---&gt; A4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SCL &lt;---&gt; A5</a:t>
            </a:r>
          </a:p>
        </p:txBody>
      </p:sp>
    </p:spTree>
    <p:extLst>
      <p:ext uri="{BB962C8B-B14F-4D97-AF65-F5344CB8AC3E}">
        <p14:creationId xmlns:p14="http://schemas.microsoft.com/office/powerpoint/2010/main" val="1578818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15E433-E765-7845-8E53-1A2482F4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067" y="1436348"/>
            <a:ext cx="3735933" cy="264628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1AAADC6-35AC-B64E-BB75-0F80555B9B4B}"/>
              </a:ext>
            </a:extLst>
          </p:cNvPr>
          <p:cNvSpPr/>
          <p:nvPr/>
        </p:nvSpPr>
        <p:spPr>
          <a:xfrm>
            <a:off x="2202206" y="50017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>
                <a:solidFill>
                  <a:srgbClr val="555555"/>
                </a:solidFill>
                <a:effectLst/>
                <a:latin typeface="Nunito"/>
              </a:rPr>
              <a:t>I2C Board of LCD Arduino</a:t>
            </a:r>
            <a:endParaRPr lang="en-US" b="0" i="0" dirty="0">
              <a:solidFill>
                <a:srgbClr val="555555"/>
              </a:solidFill>
              <a:effectLst/>
              <a:latin typeface="Nunito"/>
            </a:endParaRP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GND &lt;---&gt; GND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VCC &lt;---&gt; 5V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SDA &lt;---&gt; A4</a:t>
            </a:r>
          </a:p>
          <a:p>
            <a:r>
              <a:rPr lang="en-US" b="0" i="0" dirty="0">
                <a:solidFill>
                  <a:srgbClr val="555555"/>
                </a:solidFill>
                <a:effectLst/>
                <a:latin typeface="Nunito"/>
              </a:rPr>
              <a:t>SCL &lt;---&gt; A5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CA5AF-7059-794F-92D1-00079DC81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78700" y="743366"/>
            <a:ext cx="4032250" cy="403225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DC6714-0FC2-B944-B707-83923589C9FF}"/>
              </a:ext>
            </a:extLst>
          </p:cNvPr>
          <p:cNvCxnSpPr/>
          <p:nvPr/>
        </p:nvCxnSpPr>
        <p:spPr>
          <a:xfrm flipH="1">
            <a:off x="4495800" y="4178300"/>
            <a:ext cx="3200400" cy="5973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E10857-E204-714F-86C6-205ED78A6231}"/>
              </a:ext>
            </a:extLst>
          </p:cNvPr>
          <p:cNvCxnSpPr>
            <a:cxnSpLocks/>
          </p:cNvCxnSpPr>
          <p:nvPr/>
        </p:nvCxnSpPr>
        <p:spPr>
          <a:xfrm>
            <a:off x="4337050" y="3952180"/>
            <a:ext cx="158750" cy="8234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B5E4DC-0428-9C49-B86A-9423E6BDDD3B}"/>
              </a:ext>
            </a:extLst>
          </p:cNvPr>
          <p:cNvCxnSpPr>
            <a:cxnSpLocks/>
          </p:cNvCxnSpPr>
          <p:nvPr/>
        </p:nvCxnSpPr>
        <p:spPr>
          <a:xfrm flipH="1">
            <a:off x="4252280" y="4010096"/>
            <a:ext cx="3443920" cy="6450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962C31-690E-3F45-804F-49B4A32546A5}"/>
              </a:ext>
            </a:extLst>
          </p:cNvPr>
          <p:cNvCxnSpPr>
            <a:cxnSpLocks/>
          </p:cNvCxnSpPr>
          <p:nvPr/>
        </p:nvCxnSpPr>
        <p:spPr>
          <a:xfrm>
            <a:off x="4215290" y="3952180"/>
            <a:ext cx="36990" cy="70294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94CA5F-151A-C247-9AA7-B2DF406B20B5}"/>
              </a:ext>
            </a:extLst>
          </p:cNvPr>
          <p:cNvCxnSpPr>
            <a:cxnSpLocks/>
          </p:cNvCxnSpPr>
          <p:nvPr/>
        </p:nvCxnSpPr>
        <p:spPr>
          <a:xfrm flipH="1">
            <a:off x="5250206" y="3834840"/>
            <a:ext cx="2409004" cy="4688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943765-3B0C-8841-90DC-8961978A82AC}"/>
              </a:ext>
            </a:extLst>
          </p:cNvPr>
          <p:cNvCxnSpPr>
            <a:cxnSpLocks/>
          </p:cNvCxnSpPr>
          <p:nvPr/>
        </p:nvCxnSpPr>
        <p:spPr>
          <a:xfrm>
            <a:off x="5310464" y="3972716"/>
            <a:ext cx="0" cy="36284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A3DA37-9EBA-3D47-84C5-4B9C20D773DD}"/>
              </a:ext>
            </a:extLst>
          </p:cNvPr>
          <p:cNvCxnSpPr>
            <a:cxnSpLocks/>
          </p:cNvCxnSpPr>
          <p:nvPr/>
        </p:nvCxnSpPr>
        <p:spPr>
          <a:xfrm flipH="1">
            <a:off x="5493726" y="3680529"/>
            <a:ext cx="2128494" cy="448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1C4E51-18CB-EF49-9C37-0889C010640A}"/>
              </a:ext>
            </a:extLst>
          </p:cNvPr>
          <p:cNvCxnSpPr>
            <a:cxnSpLocks/>
          </p:cNvCxnSpPr>
          <p:nvPr/>
        </p:nvCxnSpPr>
        <p:spPr>
          <a:xfrm>
            <a:off x="5476584" y="3905010"/>
            <a:ext cx="0" cy="2732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63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E0F8A-90D5-ED40-9513-3B88056E1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35" y="97864"/>
            <a:ext cx="11667299" cy="642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34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B85EF-91E9-804B-BF85-64C7F5273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21"/>
          <a:stretch/>
        </p:blipFill>
        <p:spPr>
          <a:xfrm>
            <a:off x="574253" y="790832"/>
            <a:ext cx="11327986" cy="50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12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35</Words>
  <Application>Microsoft Macintosh PowerPoint</Application>
  <PresentationFormat>Widescreen</PresentationFormat>
  <Paragraphs>31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Muhammed Essa</dc:creator>
  <cp:lastModifiedBy>Muhammed Essa</cp:lastModifiedBy>
  <cp:revision>20</cp:revision>
  <dcterms:created xsi:type="dcterms:W3CDTF">2019-05-31T00:20:07Z</dcterms:created>
  <dcterms:modified xsi:type="dcterms:W3CDTF">2019-06-01T09:33:45Z</dcterms:modified>
</cp:coreProperties>
</file>